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cf7ad1961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cf7ad1961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da161b43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da161b43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cf7ad1961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cf7ad1961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cf7ad1961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cf7ad1961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cf7ad1961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cf7ad1961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da161b437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da161b437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cf7ad1961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cf7ad1961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realtime translation hard without a</a:t>
            </a:r>
            <a:r>
              <a:rPr lang="en"/>
              <a:t>dditional filtering sharpening etc along with manual input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Maybe additional OCR training could allow less need for manual intervention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cf7ad1961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cf7ad1961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cf7ad1961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cf7ad1961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cf7ad1961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cf7ad1961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cf7ad1961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cf7ad1961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cf7ad1961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cf7ad1961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cf7ad1961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cf7ad1961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cf7ad1961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cf7ad1961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cf7ad1961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cf7ad1961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cf7ad1961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cf7ad1961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Image-Based Language Translator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(Incredible Bacon Lettuce Tomato)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9: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Chris Drury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 </a:t>
            </a:r>
            <a:r>
              <a:rPr i="1" lang="en"/>
              <a:t>Matt Pinsent</a:t>
            </a:r>
            <a:endParaRPr i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Sharpening -&gt; Inversion</a:t>
            </a:r>
            <a:endParaRPr/>
          </a:p>
        </p:txBody>
      </p:sp>
      <p:pic>
        <p:nvPicPr>
          <p:cNvPr id="197" name="Google Shape;19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275" y="2042234"/>
            <a:ext cx="4285200" cy="196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1975" y="2042225"/>
            <a:ext cx="4285200" cy="196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Inversion -&gt; Gray Scaling -&gt; Text Detection</a:t>
            </a:r>
            <a:endParaRPr/>
          </a:p>
        </p:txBody>
      </p:sp>
      <p:pic>
        <p:nvPicPr>
          <p:cNvPr id="204" name="Google Shape;2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1975" y="2042225"/>
            <a:ext cx="4285200" cy="196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275" y="2042235"/>
            <a:ext cx="4285200" cy="1961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Final Overlay</a:t>
            </a:r>
            <a:endParaRPr/>
          </a:p>
        </p:txBody>
      </p:sp>
      <p:sp>
        <p:nvSpPr>
          <p:cNvPr id="211" name="Google Shape;211;p24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175" y="1642550"/>
            <a:ext cx="4392819" cy="276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8500" y="1642550"/>
            <a:ext cx="4392824" cy="276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500" y="152400"/>
            <a:ext cx="697648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Accuracy</a:t>
            </a:r>
            <a:endParaRPr/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9550" y="1240326"/>
            <a:ext cx="4101075" cy="1877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Different pictures need different </a:t>
            </a:r>
            <a:r>
              <a:rPr lang="en"/>
              <a:t>𝞼 values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Within 1 - 5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| ~ ! . characters are incorrectly detected frequently</a:t>
            </a:r>
            <a:endParaRPr/>
          </a:p>
        </p:txBody>
      </p:sp>
      <p:pic>
        <p:nvPicPr>
          <p:cNvPr id="227" name="Google Shape;227;p26"/>
          <p:cNvPicPr preferRelativeResize="0"/>
          <p:nvPr/>
        </p:nvPicPr>
        <p:blipFill rotWithShape="1">
          <a:blip r:embed="rId4">
            <a:alphaModFix/>
          </a:blip>
          <a:srcRect b="0" l="0" r="0" t="63251"/>
          <a:stretch/>
        </p:blipFill>
        <p:spPr>
          <a:xfrm>
            <a:off x="5061175" y="3194350"/>
            <a:ext cx="3929450" cy="190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8713" y="530422"/>
            <a:ext cx="3526571" cy="29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798400"/>
            <a:ext cx="9080924" cy="1335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conclusion</a:t>
            </a:r>
            <a:endParaRPr/>
          </a:p>
        </p:txBody>
      </p:sp>
      <p:sp>
        <p:nvSpPr>
          <p:cNvPr id="239" name="Google Shape;239;p2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Limited by API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</a:t>
            </a:r>
            <a:r>
              <a:rPr lang="en"/>
              <a:t>eal time</a:t>
            </a:r>
            <a:r>
              <a:rPr lang="en"/>
              <a:t> processing difficult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Google translate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Some fonts recognized better than others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2513" y="1468575"/>
            <a:ext cx="3444625" cy="158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2525" y="2831715"/>
            <a:ext cx="3444626" cy="1572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247" name="Google Shape;24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9450" y="1307850"/>
            <a:ext cx="5715000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Unknown languages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Uncommon Phrases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Bad Translations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Don’t know what it says!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777325" y="1642025"/>
            <a:ext cx="5715000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850" y="1176325"/>
            <a:ext cx="6096000" cy="279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Image-Based Language Translator / IBLT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Pillow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Python image library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Tesseract OCR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Open source Google project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u="sng"/>
              <a:t>O</a:t>
            </a:r>
            <a:r>
              <a:rPr lang="en"/>
              <a:t>ptical </a:t>
            </a:r>
            <a:r>
              <a:rPr lang="en" u="sng"/>
              <a:t>C</a:t>
            </a:r>
            <a:r>
              <a:rPr lang="en"/>
              <a:t>haracter </a:t>
            </a:r>
            <a:r>
              <a:rPr lang="en" u="sng"/>
              <a:t>R</a:t>
            </a:r>
            <a:r>
              <a:rPr lang="en"/>
              <a:t>ecognition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Pytesseract python wrapper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Googletrans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Google Translate python library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0225" y="1895550"/>
            <a:ext cx="4302450" cy="24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Pillow	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filtering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Convolution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Gaussian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Drawing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Colour Space Conversions</a:t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9225" y="1567550"/>
            <a:ext cx="2911200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Tesseract OCR</a:t>
            </a:r>
            <a:endParaRPr/>
          </a:p>
        </p:txBody>
      </p:sp>
      <p:sp>
        <p:nvSpPr>
          <p:cNvPr id="168" name="Google Shape;168;p1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Pytesseract python wrapper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Character Recognition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Line detection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Pattern </a:t>
            </a:r>
            <a:r>
              <a:rPr lang="en"/>
              <a:t>matching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Trained Neural Network</a:t>
            </a: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5650" y="1475338"/>
            <a:ext cx="4762500" cy="30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Googletrans</a:t>
            </a:r>
            <a:endParaRPr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Translate python wrapper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Google Translate Ajax API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Unofficial library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Not always the most correct translation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</a:t>
            </a:r>
            <a:endParaRPr/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6013" y="1737275"/>
            <a:ext cx="385762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implementation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Show a little code</a:t>
            </a:r>
            <a:endParaRPr/>
          </a:p>
        </p:txBody>
      </p:sp>
      <p:sp>
        <p:nvSpPr>
          <p:cNvPr id="183" name="Google Shape;183;p2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6 files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350 lines of code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Trained Tesseract OCR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Interfaced with a CLI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Manual </a:t>
            </a:r>
            <a:r>
              <a:rPr lang="en"/>
              <a:t>recognition</a:t>
            </a:r>
            <a:r>
              <a:rPr lang="en"/>
              <a:t> verification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3711" y="1022513"/>
            <a:ext cx="3370775" cy="400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Sharpening -&gt; Gray Scaling -&gt; Filtering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759" y="1283850"/>
            <a:ext cx="2634675" cy="347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2160" y="1257725"/>
            <a:ext cx="2674253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